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2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1" spc="0" strike="noStrike" sz="58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1pPr>
    <a:lvl2pPr marL="0" marR="0" indent="0" algn="l" defTabSz="825500" rtl="0" fontAlgn="auto" latinLnBrk="0" hangingPunct="0">
      <a:lnSpc>
        <a:spcPct val="12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1" spc="0" strike="noStrike" sz="58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2pPr>
    <a:lvl3pPr marL="0" marR="0" indent="0" algn="l" defTabSz="825500" rtl="0" fontAlgn="auto" latinLnBrk="0" hangingPunct="0">
      <a:lnSpc>
        <a:spcPct val="12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1" spc="0" strike="noStrike" sz="58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3pPr>
    <a:lvl4pPr marL="0" marR="0" indent="0" algn="l" defTabSz="825500" rtl="0" fontAlgn="auto" latinLnBrk="0" hangingPunct="0">
      <a:lnSpc>
        <a:spcPct val="12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1" spc="0" strike="noStrike" sz="58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4pPr>
    <a:lvl5pPr marL="0" marR="0" indent="0" algn="l" defTabSz="825500" rtl="0" fontAlgn="auto" latinLnBrk="0" hangingPunct="0">
      <a:lnSpc>
        <a:spcPct val="12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1" spc="0" strike="noStrike" sz="58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5pPr>
    <a:lvl6pPr marL="0" marR="0" indent="0" algn="l" defTabSz="825500" rtl="0" fontAlgn="auto" latinLnBrk="0" hangingPunct="0">
      <a:lnSpc>
        <a:spcPct val="12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1" spc="0" strike="noStrike" sz="58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6pPr>
    <a:lvl7pPr marL="0" marR="0" indent="0" algn="l" defTabSz="825500" rtl="0" fontAlgn="auto" latinLnBrk="0" hangingPunct="0">
      <a:lnSpc>
        <a:spcPct val="12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1" spc="0" strike="noStrike" sz="58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7pPr>
    <a:lvl8pPr marL="0" marR="0" indent="0" algn="l" defTabSz="825500" rtl="0" fontAlgn="auto" latinLnBrk="0" hangingPunct="0">
      <a:lnSpc>
        <a:spcPct val="12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1" spc="0" strike="noStrike" sz="58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8pPr>
    <a:lvl9pPr marL="0" marR="0" indent="0" algn="l" defTabSz="825500" rtl="0" fontAlgn="auto" latinLnBrk="0" hangingPunct="0">
      <a:lnSpc>
        <a:spcPct val="12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1" spc="0" strike="noStrike" sz="58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8C8AF">
              <a:alpha val="5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25400" cap="flat">
              <a:solidFill>
                <a:srgbClr val="6D6A67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rgbClr val="E7E6E2">
              <a:alpha val="60000"/>
            </a:srgbClr>
          </a:solidFill>
        </a:fill>
      </a:tcStyle>
    </a:wholeTbl>
    <a:band2H>
      <a:tcTxStyle b="def" i="def"/>
      <a:tcStyle>
        <a:tcBdr/>
        <a:fill>
          <a:solidFill>
            <a:srgbClr val="B6BEC8">
              <a:alpha val="3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solidFill>
            <a:srgbClr val="E6E4D7">
              <a:alpha val="70000"/>
            </a:srgbClr>
          </a:solidFill>
        </a:fill>
      </a:tcStyle>
    </a:wholeTbl>
    <a:band2H>
      <a:tcTxStyle b="def" i="def"/>
      <a:tcStyle>
        <a:tcBdr/>
        <a:fill>
          <a:solidFill>
            <a:srgbClr val="CBCAB9">
              <a:alpha val="7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25400" cap="flat">
              <a:solidFill>
                <a:srgbClr val="6D6A67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solidFill>
            <a:srgbClr val="E6E4D7">
              <a:alpha val="70000"/>
            </a:srgbClr>
          </a:solidFill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AE9E0">
              <a:alpha val="80000"/>
            </a:srgbClr>
          </a:solidFill>
        </a:fill>
      </a:tcStyle>
    </a:wholeTbl>
    <a:band2H>
      <a:tcTxStyle b="def" i="def"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127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DBD9C9">
              <a:alpha val="30000"/>
            </a:srgbClr>
          </a:solidFill>
        </a:fill>
      </a:tcStyle>
    </a:wholeTbl>
    <a:band2H>
      <a:tcTxStyle b="def" i="def"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127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solidFill>
                <a:srgbClr val="5A5950"/>
              </a:solidFill>
              <a:prstDash val="solid"/>
              <a:miter lim="400000"/>
            </a:ln>
          </a:insideV>
        </a:tcBdr>
        <a:fill>
          <a:solidFill>
            <a:srgbClr val="DBD9C9">
              <a:alpha val="30000"/>
            </a:srgbClr>
          </a:solidFill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9B9">
              <a:alpha val="50000"/>
            </a:srgbClr>
          </a:solidFill>
        </a:fill>
      </a:tcStyle>
    </a:lastRow>
    <a:fir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9B9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254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254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6" name="Shape 13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ingbat_hd.png" descr="dingbat_h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14704" y="7385050"/>
            <a:ext cx="10754592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itle Text"/>
          <p:cNvSpPr txBox="1"/>
          <p:nvPr>
            <p:ph type="title"/>
          </p:nvPr>
        </p:nvSpPr>
        <p:spPr>
          <a:xfrm>
            <a:off x="3454400" y="3200400"/>
            <a:ext cx="17475200" cy="3962400"/>
          </a:xfrm>
          <a:prstGeom prst="rect">
            <a:avLst/>
          </a:prstGeom>
        </p:spPr>
        <p:txBody>
          <a:bodyPr anchor="b"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3454400" y="8305800"/>
            <a:ext cx="17475200" cy="1981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995150" y="13227050"/>
            <a:ext cx="419100" cy="508000"/>
          </a:xfrm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tone building in Morocco with ocean and sky in the background"/>
          <p:cNvSpPr/>
          <p:nvPr>
            <p:ph type="pic" sz="half" idx="21"/>
          </p:nvPr>
        </p:nvSpPr>
        <p:spPr>
          <a:xfrm>
            <a:off x="12494232" y="6705600"/>
            <a:ext cx="10404086" cy="692476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mall city built into a hillside overlooking the ocean"/>
          <p:cNvSpPr/>
          <p:nvPr>
            <p:ph type="pic" sz="half" idx="22"/>
          </p:nvPr>
        </p:nvSpPr>
        <p:spPr>
          <a:xfrm>
            <a:off x="11289407" y="1189547"/>
            <a:ext cx="11582401" cy="815786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Natural stone arch on a beach in Morocco"/>
          <p:cNvSpPr/>
          <p:nvPr>
            <p:ph type="pic" idx="23"/>
          </p:nvPr>
        </p:nvSpPr>
        <p:spPr>
          <a:xfrm>
            <a:off x="1651000" y="-1193800"/>
            <a:ext cx="10502900" cy="1611052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584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13" name="“Type a quote here.”"/>
          <p:cNvSpPr txBox="1"/>
          <p:nvPr>
            <p:ph type="body" sz="quarter" idx="22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340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mall city built into a hillside overlooking the ocean"/>
          <p:cNvSpPr/>
          <p:nvPr>
            <p:ph type="pic" idx="21"/>
          </p:nvPr>
        </p:nvSpPr>
        <p:spPr>
          <a:xfrm>
            <a:off x="3311" y="5001"/>
            <a:ext cx="24422101" cy="1720128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mall city built into a hillside overlooking the ocean"/>
          <p:cNvSpPr/>
          <p:nvPr>
            <p:ph type="pic" idx="21"/>
          </p:nvPr>
        </p:nvSpPr>
        <p:spPr>
          <a:xfrm>
            <a:off x="2438400" y="-482600"/>
            <a:ext cx="19507200" cy="1373956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3454400" y="10287000"/>
            <a:ext cx="17475200" cy="1638300"/>
          </a:xfrm>
          <a:prstGeom prst="rect">
            <a:avLst/>
          </a:prstGeom>
        </p:spPr>
        <p:txBody>
          <a:bodyPr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3454400" y="11912600"/>
            <a:ext cx="174752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xfrm>
            <a:off x="2387600" y="5308600"/>
            <a:ext cx="19621500" cy="3111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mall city built into a hillside overlooking the ocean"/>
          <p:cNvSpPr/>
          <p:nvPr>
            <p:ph type="pic" idx="21"/>
          </p:nvPr>
        </p:nvSpPr>
        <p:spPr>
          <a:xfrm>
            <a:off x="11099182" y="1524000"/>
            <a:ext cx="15562608" cy="1096125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447800" y="3708400"/>
            <a:ext cx="11341100" cy="3429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1447800" y="7150100"/>
            <a:ext cx="11341100" cy="4813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2387600" y="4330700"/>
            <a:ext cx="196215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mall city built into a hillside overlooking the ocean"/>
          <p:cNvSpPr/>
          <p:nvPr>
            <p:ph type="pic" sz="half" idx="21"/>
          </p:nvPr>
        </p:nvSpPr>
        <p:spPr>
          <a:xfrm>
            <a:off x="12331700" y="4673600"/>
            <a:ext cx="10742482" cy="756628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half" idx="1"/>
          </p:nvPr>
        </p:nvSpPr>
        <p:spPr>
          <a:xfrm>
            <a:off x="2387600" y="4330700"/>
            <a:ext cx="98552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half" idx="1"/>
          </p:nvPr>
        </p:nvSpPr>
        <p:spPr>
          <a:xfrm>
            <a:off x="2387600" y="4330700"/>
            <a:ext cx="98552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sz="half" idx="1"/>
          </p:nvPr>
        </p:nvSpPr>
        <p:spPr>
          <a:xfrm>
            <a:off x="2387600" y="4330700"/>
            <a:ext cx="98552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2387600" y="1295400"/>
            <a:ext cx="19621500" cy="1112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5150" y="13233400"/>
            <a:ext cx="419100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b="1" i="0" sz="2400">
                <a:solidFill>
                  <a:srgbClr val="F3F1DF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80000"/>
                    </a:srgbClr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9pPr>
    </p:titleStyle>
    <p:bodyStyle>
      <a:lvl1pPr marL="6731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1pPr>
      <a:lvl2pPr marL="13462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2pPr>
      <a:lvl3pPr marL="20193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3pPr>
      <a:lvl4pPr marL="26924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4pPr>
      <a:lvl5pPr marL="33655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5pPr>
      <a:lvl6pPr marL="40386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6pPr>
      <a:lvl7pPr marL="47117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7pPr>
      <a:lvl8pPr marL="53848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8pPr>
      <a:lvl9pPr marL="60579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Boosting Algorithm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Boosting Algorithms</a:t>
            </a:r>
          </a:p>
        </p:txBody>
      </p:sp>
      <p:sp>
        <p:nvSpPr>
          <p:cNvPr id="139" name="An Introduction to Ensemble Learning Technique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 Introduction to Ensemble Learning Techniques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creenshot 2026-01-04 at 7.52.30 PM.png" descr="Screenshot 2026-01-04 at 7.52.3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93493" y="438358"/>
            <a:ext cx="18797014" cy="128392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Screenshot 2026-01-04 at 7.54.06 PM.png" descr="Screenshot 2026-01-04 at 7.54.0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84388" y="786257"/>
            <a:ext cx="18016450" cy="121434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creenshot 2026-01-04 at 7.55.29 PM.png" descr="Screenshot 2026-01-04 at 7.55.2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45685" y="1535160"/>
            <a:ext cx="17678189" cy="112835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Screenshot 2026-01-04 at 7.56.46 PM.png" descr="Screenshot 2026-01-04 at 7.56.4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1457" y="714600"/>
            <a:ext cx="18101086" cy="12286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Screenshot 2026-01-04 at 7.57.47 PM.png" descr="Screenshot 2026-01-04 at 7.57.4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7126" y="2677348"/>
            <a:ext cx="22129748" cy="9496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4.png"/></Relationships>

</file>

<file path=ppt/theme/theme1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073E86"/>
      </a:dk1>
      <a:lt1>
        <a:srgbClr val="86837F">
          <a:alpha val="80000"/>
        </a:srgbClr>
      </a:lt1>
      <a:dk2>
        <a:srgbClr val="586770"/>
      </a:dk2>
      <a:lt2>
        <a:srgbClr val="C4CBD0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oefler Text"/>
        <a:ea typeface="Hoefler Text"/>
        <a:cs typeface="Hoefler Text"/>
      </a:majorFont>
      <a:minorFont>
        <a:latin typeface="Hoefler Text"/>
        <a:ea typeface="Hoefler Text"/>
        <a:cs typeface="Hoefler Text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chemeClr val="accent1">
              <a:satOff val="-17010"/>
              <a:lumOff val="1436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800" u="none" kumimoji="0" normalizeH="0">
            <a:ln>
              <a:noFill/>
            </a:ln>
            <a:solidFill>
              <a:srgbClr val="86837F">
                <a:alpha val="80000"/>
              </a:srgbClr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000000"/>
      </a:dk1>
      <a:lt1>
        <a:srgbClr val="FFFFFF"/>
      </a:lt1>
      <a:dk2>
        <a:srgbClr val="586770"/>
      </a:dk2>
      <a:lt2>
        <a:srgbClr val="C4CBD0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oefler Text"/>
        <a:ea typeface="Hoefler Text"/>
        <a:cs typeface="Hoefler Text"/>
      </a:majorFont>
      <a:minorFont>
        <a:latin typeface="Hoefler Text"/>
        <a:ea typeface="Hoefler Text"/>
        <a:cs typeface="Hoefler Text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chemeClr val="accent1">
              <a:satOff val="-17010"/>
              <a:lumOff val="1436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800" u="none" kumimoji="0" normalizeH="0">
            <a:ln>
              <a:noFill/>
            </a:ln>
            <a:solidFill>
              <a:srgbClr val="86837F">
                <a:alpha val="80000"/>
              </a:srgbClr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